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0" r:id="rId6"/>
    <p:sldId id="273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op basis van wat ik al weet.</a:t>
            </a:r>
          </a:p>
        </p:txBody>
      </p:sp>
      <p:pic>
        <p:nvPicPr>
          <p:cNvPr id="12" name="Picture 11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87097" y="1360151"/>
            <a:ext cx="4597781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83009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07031" y="1360151"/>
            <a:ext cx="493703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74 en 75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68 t/m 76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31" y="3082884"/>
            <a:ext cx="551985" cy="524036"/>
          </a:xfrm>
          <a:prstGeom prst="rect">
            <a:avLst/>
          </a:prstGeom>
        </p:spPr>
      </p:pic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269" y="1940254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287097" y="83009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3736870"/>
            <a:ext cx="2154710" cy="18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9"/>
          <p:cNvSpPr txBox="1"/>
          <p:nvPr/>
        </p:nvSpPr>
        <p:spPr>
          <a:xfrm>
            <a:off x="696000" y="769724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7"/>
          <p:cNvSpPr txBox="1"/>
          <p:nvPr/>
        </p:nvSpPr>
        <p:spPr>
          <a:xfrm>
            <a:off x="5016000" y="266681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Bladzijde 82 t/m 84 lezen en de toets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9 alvast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209102"/>
            <a:ext cx="1846729" cy="1308100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587423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525" y="2065451"/>
            <a:ext cx="3819010" cy="24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verhaal schrijven met behulp van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Image result for mooi boek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28412" y="1218932"/>
            <a:ext cx="6581894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Kladversie werkschrift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Bekijk de verhaaltjes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oefenen, tekening maken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28412" y="67040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58574" y="2195598"/>
            <a:ext cx="3439049" cy="27556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59" y="1816170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8" y="4796939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16" y="30626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500" y="2113468"/>
            <a:ext cx="5875000" cy="364141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kunstje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hersens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bestaan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verbaasd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kalfje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huppelen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struiken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vacht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kever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toren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uitzicht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verwachten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de woordenlijst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3335805"/>
            <a:ext cx="1677636" cy="23699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313" y="359331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44 t/m 46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bladzijde 50 t/m 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331092" y="1170067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691359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3" y="4508735"/>
            <a:ext cx="551985" cy="52403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696313" y="1175488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Teamantwoord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7979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696313" y="31052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6313" y="70042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Voorspellen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31092" y="359331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50 t/m 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 t/m 46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en 50 t/m 52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10246" y="3105240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29" y="1998594"/>
            <a:ext cx="551985" cy="524036"/>
          </a:xfrm>
          <a:prstGeom prst="rect">
            <a:avLst/>
          </a:prstGeom>
        </p:spPr>
      </p:pic>
      <p:pic>
        <p:nvPicPr>
          <p:cNvPr id="2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29" y="55640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Samenwerken.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371376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337" y="3012358"/>
            <a:ext cx="3889889" cy="25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8" name="Picture 7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67459"/>
            <a:ext cx="482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328" y="4091222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21320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7"/>
            <a:ext cx="1109204" cy="156690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73" y="2721033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696460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54 t/m 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414938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83861" y="3655595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54 t/m 56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54 t/m 59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91595" y="1277981"/>
            <a:ext cx="430746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03426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83862" y="313910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783" y="4562500"/>
            <a:ext cx="2551084" cy="1668778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283862" y="1275300"/>
            <a:ext cx="528254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283862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31" y="538755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53923" y="637323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22039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68 t/m 76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713302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690" y="583290"/>
            <a:ext cx="831988" cy="1175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073" y="2553892"/>
            <a:ext cx="1801952" cy="16054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036" y="2812092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123" y="5533117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3232</TotalTime>
  <Words>894</Words>
  <Application>Microsoft Office PowerPoint</Application>
  <PresentationFormat>Widescreen</PresentationFormat>
  <Paragraphs>277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225</cp:revision>
  <dcterms:created xsi:type="dcterms:W3CDTF">2017-07-26T14:05:48Z</dcterms:created>
  <dcterms:modified xsi:type="dcterms:W3CDTF">2022-08-03T12:01:17Z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